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303" r:id="rId2"/>
    <p:sldId id="305" r:id="rId3"/>
    <p:sldId id="313" r:id="rId4"/>
    <p:sldId id="314" r:id="rId5"/>
    <p:sldId id="315" r:id="rId6"/>
    <p:sldId id="318" r:id="rId7"/>
    <p:sldId id="321" r:id="rId8"/>
    <p:sldId id="326" r:id="rId9"/>
    <p:sldId id="325" r:id="rId10"/>
    <p:sldId id="324" r:id="rId11"/>
    <p:sldId id="323" r:id="rId12"/>
    <p:sldId id="322" r:id="rId13"/>
    <p:sldId id="316" r:id="rId14"/>
    <p:sldId id="317" r:id="rId15"/>
  </p:sldIdLst>
  <p:sldSz cx="7559675" cy="10691813"/>
  <p:notesSz cx="6858000" cy="98742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charset="-122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1" autoAdjust="0"/>
    <p:restoredTop sz="94660"/>
  </p:normalViewPr>
  <p:slideViewPr>
    <p:cSldViewPr showGuides="1">
      <p:cViewPr>
        <p:scale>
          <a:sx n="40" d="100"/>
          <a:sy n="40" d="100"/>
        </p:scale>
        <p:origin x="-2622" y="-78"/>
      </p:cViewPr>
      <p:guideLst>
        <p:guide orient="horz" pos="2777"/>
        <p:guide pos="238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howGuides="1">
      <p:cViewPr varScale="1">
        <p:scale>
          <a:sx n="47" d="100"/>
          <a:sy n="47" d="100"/>
        </p:scale>
        <p:origin x="-2982" y="-114"/>
      </p:cViewPr>
      <p:guideLst>
        <p:guide orient="horz" pos="28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2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2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F292E67-2F10-41C2-B142-6C5FC877707D}" type="datetimeFigureOut">
              <a:rPr lang="de-DE"/>
              <a:pPr>
                <a:defRPr/>
              </a:pPr>
              <a:t>30.09.2017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9435"/>
            <a:ext cx="2971800" cy="493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379435"/>
            <a:ext cx="2971800" cy="493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8A8248-703B-4FFF-AC46-8B8C8059C5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558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1" name="AutoShape 2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3" name="AutoShape 4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4" name="AutoShape 5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6" name="AutoShape 7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8" name="AutoShape 9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19" name="AutoShape 10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0" name="AutoShape 11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1" name="AutoShape 12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2" name="AutoShape 13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3" name="AutoShape 14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4" name="AutoShape 15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5" name="AutoShape 16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6" name="AutoShape 17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7" name="AutoShape 18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8" name="AutoShape 19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29" name="AutoShape 20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0" name="AutoShape 21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1" name="AutoShape 22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2" name="AutoShape 23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3" name="AutoShape 24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4" name="AutoShape 25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5" name="AutoShape 26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6" name="AutoShape 27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7" name="AutoShape 28"/>
          <p:cNvSpPr>
            <a:spLocks noChangeArrowheads="1"/>
          </p:cNvSpPr>
          <p:nvPr/>
        </p:nvSpPr>
        <p:spPr bwMode="auto">
          <a:xfrm>
            <a:off x="0" y="0"/>
            <a:ext cx="6858000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438" name="AutoShape 29"/>
          <p:cNvSpPr>
            <a:spLocks noChangeArrowheads="1"/>
          </p:cNvSpPr>
          <p:nvPr/>
        </p:nvSpPr>
        <p:spPr bwMode="auto">
          <a:xfrm>
            <a:off x="0" y="0"/>
            <a:ext cx="6858000" cy="987267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25763" cy="4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9" name="Rectangle 31"/>
          <p:cNvSpPr>
            <a:spLocks noGrp="1" noChangeArrowheads="1"/>
          </p:cNvSpPr>
          <p:nvPr>
            <p:ph type="dt"/>
          </p:nvPr>
        </p:nvSpPr>
        <p:spPr bwMode="auto">
          <a:xfrm>
            <a:off x="3886203" y="0"/>
            <a:ext cx="2925763" cy="4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41" name="Rectangle 3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833563" y="366713"/>
            <a:ext cx="3144837" cy="4448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81" name="Rectangle 3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689718"/>
            <a:ext cx="4983163" cy="439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82" name="Rectangle 34"/>
          <p:cNvSpPr>
            <a:spLocks noGrp="1" noChangeArrowheads="1"/>
          </p:cNvSpPr>
          <p:nvPr>
            <p:ph type="ftr"/>
          </p:nvPr>
        </p:nvSpPr>
        <p:spPr bwMode="auto">
          <a:xfrm>
            <a:off x="0" y="9379435"/>
            <a:ext cx="2925763" cy="4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83" name="Rectangle 35"/>
          <p:cNvSpPr>
            <a:spLocks noGrp="1" noChangeArrowheads="1"/>
          </p:cNvSpPr>
          <p:nvPr>
            <p:ph type="sldNum"/>
          </p:nvPr>
        </p:nvSpPr>
        <p:spPr bwMode="auto">
          <a:xfrm>
            <a:off x="3886203" y="9379435"/>
            <a:ext cx="2925763" cy="4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F48AB7-E1C1-4AED-B2CE-6B67CFAE34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422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6976" y="3321394"/>
            <a:ext cx="6425724" cy="229181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3953" y="6058694"/>
            <a:ext cx="5291773" cy="273235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8BDE2-E6F3-4699-B623-DD26B5B053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62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4A179-F17A-4FB0-965B-F363F27513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0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531870" y="668242"/>
            <a:ext cx="1405627" cy="1422110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2364" y="668242"/>
            <a:ext cx="4093512" cy="1422110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357B8-51B6-4113-9799-B3985E6BE3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63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09C26-C2EB-4FE0-8067-6F7CC758D1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213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162" y="6870484"/>
            <a:ext cx="6425724" cy="2123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7162" y="4531651"/>
            <a:ext cx="6425724" cy="233883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1E9C-17B5-42B5-A7F6-D1F6FCC865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04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2363" y="3890632"/>
            <a:ext cx="2749570" cy="109987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187927" y="3890632"/>
            <a:ext cx="2749569" cy="109987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175B-F24E-4485-AA15-5A56714FF6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53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984" y="428168"/>
            <a:ext cx="6803708" cy="178196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986" y="2393284"/>
            <a:ext cx="3340169" cy="9974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986" y="3390691"/>
            <a:ext cx="3340169" cy="6160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840212" y="2393284"/>
            <a:ext cx="3341481" cy="9974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40212" y="3390691"/>
            <a:ext cx="3341481" cy="6160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F26B5-DF10-42F0-A0BE-B4C1B2C224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67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A1074-1CA2-4F93-9B03-438B5B920F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22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901A-1DD4-45B6-A94A-CBC791DDAF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83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986" y="425693"/>
            <a:ext cx="2487081" cy="18116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5623" y="425693"/>
            <a:ext cx="4226068" cy="9125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77986" y="2237363"/>
            <a:ext cx="2487081" cy="73134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3528D-7E9E-4379-B0C3-BB169EE1D6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74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1749" y="7484269"/>
            <a:ext cx="4535805" cy="8835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481749" y="955333"/>
            <a:ext cx="4535805" cy="64150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1749" y="8367830"/>
            <a:ext cx="4535805" cy="12548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A64C3-9141-43A8-A77E-2572AA15E3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1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377825" y="428625"/>
            <a:ext cx="68040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77825" y="2495550"/>
            <a:ext cx="6804025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77825" y="9909175"/>
            <a:ext cx="1763713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82863" y="9909175"/>
            <a:ext cx="239395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418138" y="9909175"/>
            <a:ext cx="1763712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F92E0F-86EF-4B9F-9CC4-4EE87A37E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ursella.info/Gasthaus/gasthaeuser.html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19233" y="3397529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Rechteck 3"/>
          <p:cNvSpPr/>
          <p:nvPr/>
        </p:nvSpPr>
        <p:spPr>
          <a:xfrm>
            <a:off x="1823633" y="1191322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Faktenbuch</a:t>
            </a:r>
          </a:p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Gasthäuser in Oberursel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87548" y="2177554"/>
            <a:ext cx="4472699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Ziel: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Geschichte aller Gasthäuser in Oberursel in Buchform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Gasthäuser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Cafés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Eisdielen</a:t>
            </a:r>
          </a:p>
          <a:p>
            <a:pPr marL="285750"/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95250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Auflistung nach Adresse, Namen, Stadtplan?</a:t>
            </a:r>
          </a:p>
          <a:p>
            <a:pPr marL="571500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Festlegung von Leitnamen</a:t>
            </a:r>
          </a:p>
          <a:p>
            <a:pPr marL="571500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Findbuch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/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Erstellung in Buchform, A4/(A5), .</a:t>
            </a: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Schriftart : Arial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Schriftgröße: 14 </a:t>
            </a: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28700" lvl="1">
              <a:buFont typeface="Wingdings" panose="05000000000000000000" pitchFamily="2" charset="2"/>
              <a:buChar char="v"/>
            </a:pP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Vorlage, Template, Schablone:</a:t>
            </a:r>
          </a:p>
          <a:p>
            <a:pPr marL="1028700" lvl="1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Anhang</a:t>
            </a:r>
          </a:p>
          <a:p>
            <a:pPr marL="1028700" lvl="1"/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Veröffentlichung als Buch, .</a:t>
            </a: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Internet</a:t>
            </a: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Buchandel</a:t>
            </a:r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>
              <a:buFont typeface="Wingdings" panose="05000000000000000000" pitchFamily="2" charset="2"/>
              <a:buChar char="v"/>
            </a:pP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dnb</a:t>
            </a:r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33" y="1694740"/>
            <a:ext cx="687681" cy="6876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3" y="7000791"/>
            <a:ext cx="4815702" cy="194252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00719" y="5114281"/>
            <a:ext cx="3158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Gasthäuser in Oberursel</a:t>
            </a:r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34" name="Gruppieren 33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39" name="Gerade Verbindung 38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39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Gerade Verbindung 40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44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Rechteck 34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" name="Rechteck 28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32" name="Rechteck 31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2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 rot="21399280">
            <a:off x="4363019" y="941119"/>
            <a:ext cx="2185214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Gasthauses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sp>
        <p:nvSpPr>
          <p:cNvPr id="38" name="Rechteck 37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/>
          <a:stretch/>
        </p:blipFill>
        <p:spPr>
          <a:xfrm>
            <a:off x="1415168" y="2470161"/>
            <a:ext cx="4523617" cy="309398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8" y="6046704"/>
            <a:ext cx="4595177" cy="344638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33" name="Gruppieren 32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1" name="Gruppieren 40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49" name="Gerade Verbindung 48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49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50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Rechteck 44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Rechteck 45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5" name="Rechteck 34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7" name="Rechteck 36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39" name="Rechteck 38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607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sp>
        <p:nvSpPr>
          <p:cNvPr id="23" name="Rechteck 22"/>
          <p:cNvSpPr/>
          <p:nvPr/>
        </p:nvSpPr>
        <p:spPr>
          <a:xfrm rot="21399280">
            <a:off x="4363019" y="941119"/>
            <a:ext cx="2185214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Gasthauses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1574" y="2797389"/>
            <a:ext cx="3228103" cy="242107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2241" y="6381203"/>
            <a:ext cx="3281760" cy="246132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6" y="7146730"/>
            <a:ext cx="3131765" cy="234882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9" y="3273957"/>
            <a:ext cx="3131765" cy="234882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29" name="Gruppieren 28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5" name="Gruppieren 44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0" name="Gerade Verbindung 49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50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Rechteck 45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8" name="Rechteck 37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40" name="Rechteck 39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1" name="Rechteck 40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3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 rot="21399280">
            <a:off x="4363019" y="941119"/>
            <a:ext cx="2185214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Gasthauses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9" name="Rechteck 28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27" y="4193778"/>
            <a:ext cx="1235599" cy="2481123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9" y="4694860"/>
            <a:ext cx="3384376" cy="2540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"/>
          <a:stretch/>
        </p:blipFill>
        <p:spPr>
          <a:xfrm>
            <a:off x="3145668" y="6755961"/>
            <a:ext cx="3550406" cy="273959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01" y="2321570"/>
            <a:ext cx="3328373" cy="2496280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37" name="Gruppieren 36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6" name="Gruppieren 45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1" name="Gerade Verbindung 50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hteck 46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9" name="Rechteck 38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41" name="Rechteck 40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3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117385" y="1277261"/>
            <a:ext cx="5437967" cy="818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2197349"/>
            <a:ext cx="1228725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1651000" y="4984999"/>
            <a:ext cx="42529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i="1" dirty="0" smtClean="0">
                <a:solidFill>
                  <a:srgbClr val="000000"/>
                </a:solidFill>
                <a:latin typeface="Verdana" pitchFamily="34" charset="0"/>
              </a:rPr>
              <a:t>Dieses Buch </a:t>
            </a:r>
            <a: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  <a:t>kann als .PDF-Datei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  <a:t>unter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dirty="0">
                <a:solidFill>
                  <a:srgbClr val="000000"/>
                </a:solidFill>
                <a:latin typeface="Verdana" pitchFamily="34" charset="0"/>
              </a:rPr>
              <a:t>www.Ursella.Org</a:t>
            </a:r>
            <a:br>
              <a:rPr lang="de-DE" altLang="de-DE" sz="16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  <a:t>ausgedruckt werden</a:t>
            </a: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820863" y="3426074"/>
            <a:ext cx="39116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 smtClean="0">
                <a:solidFill>
                  <a:srgbClr val="000000"/>
                </a:solidFill>
                <a:latin typeface="Arial" charset="0"/>
              </a:rPr>
              <a:t>Verein </a:t>
            </a:r>
            <a:r>
              <a:rPr lang="de-DE" altLang="de-DE" sz="1400" b="1" dirty="0">
                <a:solidFill>
                  <a:srgbClr val="000000"/>
                </a:solidFill>
                <a:latin typeface="Arial" charset="0"/>
              </a:rPr>
              <a:t>für Geschichte und Heimatkunde e.V.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  <a:latin typeface="Arial" charset="0"/>
              </a:rPr>
              <a:t>Hospitalstraße 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  <a:latin typeface="Arial" charset="0"/>
              </a:rPr>
              <a:t>Postfach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  <a:latin typeface="Arial" charset="0"/>
              </a:rPr>
              <a:t>61440 Oberursel</a:t>
            </a:r>
          </a:p>
        </p:txBody>
      </p:sp>
      <p:sp>
        <p:nvSpPr>
          <p:cNvPr id="35" name="Textfeld 16"/>
          <p:cNvSpPr txBox="1">
            <a:spLocks noChangeArrowheads="1"/>
          </p:cNvSpPr>
          <p:nvPr/>
        </p:nvSpPr>
        <p:spPr bwMode="auto">
          <a:xfrm>
            <a:off x="305187" y="2197349"/>
            <a:ext cx="1978025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tx1"/>
                </a:solidFill>
              </a:rPr>
              <a:t>Vorletzte Seite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1973263" y="7117011"/>
            <a:ext cx="3679212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Dank an die Mitarbeiter dieser  Beschreibung</a:t>
            </a:r>
          </a:p>
          <a:p>
            <a:pPr lvl="1">
              <a:defRPr/>
            </a:pPr>
            <a:endParaRPr lang="de-DE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85850" lvl="1" indent="-342900">
              <a:buFont typeface="Wingdings" pitchFamily="2" charset="2"/>
              <a:buChar char="Ø"/>
              <a:defRPr/>
            </a:pP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Josef  Mustermann, Oberursel</a:t>
            </a:r>
          </a:p>
          <a:p>
            <a:pPr marL="1085850" lvl="1" indent="-342900">
              <a:buFont typeface="Wingdings" pitchFamily="2" charset="2"/>
              <a:buChar char="Ø"/>
              <a:defRPr/>
            </a:pP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Fritz Mustermann, Firma. . .</a:t>
            </a:r>
          </a:p>
          <a:p>
            <a:pPr marL="1085850" lvl="1" indent="-342900">
              <a:buFont typeface="Wingdings" pitchFamily="2" charset="2"/>
              <a:buChar char="Ø"/>
              <a:defRPr/>
            </a:pP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Angela Musterfrau, </a:t>
            </a:r>
            <a:r>
              <a:rPr lang="de-DE" sz="12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Weilrod</a:t>
            </a:r>
            <a:endParaRPr lang="de-DE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85850" lvl="1" indent="-342900">
              <a:buFont typeface="Wingdings" pitchFamily="2" charset="2"/>
              <a:buChar char="Ø"/>
              <a:defRPr/>
            </a:pP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Ellen Musterfrau, Weißkirchen</a:t>
            </a:r>
          </a:p>
          <a:p>
            <a:pPr marL="1085850" lvl="1" indent="-342900">
              <a:buFont typeface="Wingdings" pitchFamily="2" charset="2"/>
              <a:buChar char="Ø"/>
              <a:defRPr/>
            </a:pPr>
            <a:endParaRPr lang="de-DE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85850" lvl="1" indent="-342900">
              <a:buFont typeface="Wingdings" pitchFamily="2" charset="2"/>
              <a:buChar char="Ø"/>
              <a:defRPr/>
            </a:pPr>
            <a:endParaRPr lang="de-DE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85850" lvl="1" indent="-342900">
              <a:buFont typeface="Wingdings" pitchFamily="2" charset="2"/>
              <a:buChar char="Ø"/>
              <a:defRPr/>
            </a:pPr>
            <a:endParaRPr lang="de-DE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85850" lvl="1" indent="-342900">
              <a:buFont typeface="Wingdings" pitchFamily="2" charset="2"/>
              <a:buChar char="Ø"/>
              <a:defRPr/>
            </a:pPr>
            <a:endParaRPr lang="de-DE" sz="12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085850" lvl="1" indent="-342900">
              <a:buFont typeface="Wingdings" pitchFamily="2" charset="2"/>
              <a:buChar char="Ø"/>
              <a:defRPr/>
            </a:pPr>
            <a:endParaRPr lang="de-DE" sz="12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de-DE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Erstellt </a:t>
            </a: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von: </a:t>
            </a:r>
            <a:r>
              <a:rPr lang="de-DE" sz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Heidi Musterfrau, </a:t>
            </a:r>
            <a:r>
              <a:rPr lang="de-DE" sz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Oberursel</a:t>
            </a:r>
          </a:p>
        </p:txBody>
      </p:sp>
      <p:sp>
        <p:nvSpPr>
          <p:cNvPr id="38" name="Textfeld 37"/>
          <p:cNvSpPr txBox="1"/>
          <p:nvPr/>
        </p:nvSpPr>
        <p:spPr>
          <a:xfrm rot="20700000">
            <a:off x="884238" y="6729661"/>
            <a:ext cx="2835275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tx1"/>
                </a:solidFill>
              </a:rPr>
              <a:t>Mitautoren und Sponsoren benennen</a:t>
            </a:r>
          </a:p>
        </p:txBody>
      </p:sp>
      <p:sp>
        <p:nvSpPr>
          <p:cNvPr id="39" name="Rechteck 38"/>
          <p:cNvSpPr/>
          <p:nvPr/>
        </p:nvSpPr>
        <p:spPr>
          <a:xfrm>
            <a:off x="1976033" y="13437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1" name="Rechteck 40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9" name="Gruppieren 48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4" name="Gerade Verbindung 53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55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 Verbindung 56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Rechteck 49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Rechteck 50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Rechteck 51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5" name="Rechteck 44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47" name="Rechteck 46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8" name="Rechteck 47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40077" y="9187301"/>
            <a:ext cx="70485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800" dirty="0" err="1" smtClean="0">
                <a:solidFill>
                  <a:srgbClr val="000000"/>
                </a:solidFill>
                <a:latin typeface="Verdana" pitchFamily="34" charset="0"/>
              </a:rPr>
              <a:t>HeiDech</a:t>
            </a:r>
            <a:endParaRPr lang="de-DE" altLang="de-DE" sz="8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800" dirty="0" smtClean="0">
                <a:solidFill>
                  <a:srgbClr val="000000"/>
                </a:solidFill>
                <a:latin typeface="Verdana" pitchFamily="34" charset="0"/>
              </a:rPr>
              <a:t>Vers3, 01072017</a:t>
            </a:r>
            <a:endParaRPr lang="de-DE" altLang="de-DE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 rot="1259761">
            <a:off x="2677719" y="8539823"/>
            <a:ext cx="2887329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- </a:t>
            </a:r>
            <a:r>
              <a:rPr lang="de-DE" sz="1400" dirty="0" smtClean="0">
                <a:solidFill>
                  <a:schemeClr val="tx1"/>
                </a:solidFill>
              </a:rPr>
              <a:t>Letzte Bearbeitung von:</a:t>
            </a:r>
          </a:p>
          <a:p>
            <a:pPr>
              <a:defRPr/>
            </a:pPr>
            <a:r>
              <a:rPr lang="de-DE" sz="1400" dirty="0" smtClean="0">
                <a:solidFill>
                  <a:schemeClr val="tx1"/>
                </a:solidFill>
              </a:rPr>
              <a:t>- Kürzel </a:t>
            </a:r>
            <a:r>
              <a:rPr lang="de-DE" sz="1400" dirty="0">
                <a:solidFill>
                  <a:schemeClr val="tx1"/>
                </a:solidFill>
              </a:rPr>
              <a:t>des verantwortlichen Editors</a:t>
            </a:r>
          </a:p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- Datum dieser Version</a:t>
            </a:r>
          </a:p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- 8 </a:t>
            </a:r>
            <a:r>
              <a:rPr lang="de-DE" sz="1400" dirty="0" err="1">
                <a:solidFill>
                  <a:schemeClr val="tx1"/>
                </a:solidFill>
              </a:rPr>
              <a:t>pt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80" y="4409802"/>
            <a:ext cx="1228725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599592" y="7197452"/>
            <a:ext cx="4252913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 i="1" dirty="0" smtClean="0">
                <a:solidFill>
                  <a:srgbClr val="000000"/>
                </a:solidFill>
                <a:latin typeface="Verdana" pitchFamily="34" charset="0"/>
              </a:rPr>
              <a:t>Dieses Buch </a:t>
            </a:r>
            <a: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  <a:t>kann als .PDF-Datei </a:t>
            </a:r>
            <a:b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  <a:t>unter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600" dirty="0">
                <a:solidFill>
                  <a:srgbClr val="000000"/>
                </a:solidFill>
                <a:latin typeface="Verdana" pitchFamily="34" charset="0"/>
              </a:rPr>
              <a:t>www.Ursella.Org</a:t>
            </a:r>
            <a:br>
              <a:rPr lang="de-DE" altLang="de-DE" sz="1600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de-DE" altLang="de-DE" sz="1200" i="1" dirty="0">
                <a:solidFill>
                  <a:srgbClr val="000000"/>
                </a:solidFill>
                <a:latin typeface="Verdana" pitchFamily="34" charset="0"/>
              </a:rPr>
              <a:t>ausgedruckt werden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769455" y="5638527"/>
            <a:ext cx="3911600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solidFill>
                  <a:srgbClr val="000000"/>
                </a:solidFill>
                <a:latin typeface="Arial" charset="0"/>
              </a:rPr>
              <a:t>Verein für Geschichte und Heimatkunde e.V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solidFill>
                  <a:srgbClr val="000000"/>
                </a:solidFill>
                <a:latin typeface="Arial" charset="0"/>
              </a:rPr>
              <a:t>Hospitalstraße 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solidFill>
                  <a:srgbClr val="000000"/>
                </a:solidFill>
                <a:latin typeface="Arial" charset="0"/>
              </a:rPr>
              <a:t>Postfach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400" b="1">
                <a:solidFill>
                  <a:srgbClr val="000000"/>
                </a:solidFill>
                <a:latin typeface="Arial" charset="0"/>
              </a:rPr>
              <a:t>61440 Oberursel</a:t>
            </a:r>
          </a:p>
        </p:txBody>
      </p:sp>
      <p:sp>
        <p:nvSpPr>
          <p:cNvPr id="30" name="Textfeld 16"/>
          <p:cNvSpPr txBox="1">
            <a:spLocks noChangeArrowheads="1"/>
          </p:cNvSpPr>
          <p:nvPr/>
        </p:nvSpPr>
        <p:spPr bwMode="auto">
          <a:xfrm>
            <a:off x="120002" y="1643583"/>
            <a:ext cx="1641475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tx1"/>
                </a:solidFill>
              </a:rPr>
              <a:t>Letzte Seite</a:t>
            </a:r>
          </a:p>
        </p:txBody>
      </p:sp>
      <p:sp>
        <p:nvSpPr>
          <p:cNvPr id="32" name="Textfeld 31"/>
          <p:cNvSpPr txBox="1"/>
          <p:nvPr/>
        </p:nvSpPr>
        <p:spPr>
          <a:xfrm rot="20700000">
            <a:off x="1934555" y="6900590"/>
            <a:ext cx="1154112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Bezugsquelle</a:t>
            </a: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4" name="Rechteck 33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1" name="Gruppieren 40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49" name="Gerade Verbindung 48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49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50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Rechteck 44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Rechteck 45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7" name="Rechteck 46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7" name="Rechteck 36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39" name="Rechteck 38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1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49912" y="1169443"/>
            <a:ext cx="5882254" cy="8362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2948563" y="2757771"/>
            <a:ext cx="1661031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Satzspiegel 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9x9 Raster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1852327" y="4049762"/>
            <a:ext cx="4051129" cy="4401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Layout-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Vorlage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Eigendruck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Internet</a:t>
            </a:r>
          </a:p>
          <a:p>
            <a:pPr algn="ctr"/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Grundform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A4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Boschüre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A5)</a:t>
            </a:r>
          </a:p>
          <a:p>
            <a:endParaRPr lang="en-US" sz="14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Satzspiegel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9/9,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Rand: 1/9, o, u = 1/9*29,7cm        =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3,30 cm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Rand: 1/9, r, l =1/9*21cm              =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2,33 cm</a:t>
            </a:r>
          </a:p>
          <a:p>
            <a:pPr lvl="1"/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Schriftart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  <a:p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Schriftgröße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Grundschrift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Pkt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N,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lvl="1"/>
            <a:endParaRPr lang="en-US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Bild-Unterschrift: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Pkt., N</a:t>
            </a:r>
          </a:p>
          <a:p>
            <a:pPr lvl="1"/>
            <a:endParaRPr lang="en-US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:,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Infographik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dem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angepasst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Pkt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unverrückbar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gut 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lesbar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en-US" sz="1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Kontrast</a:t>
            </a:r>
            <a:r>
              <a:rPr lang="en-US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0" name="Rechteck 19"/>
          <p:cNvSpPr/>
          <p:nvPr/>
        </p:nvSpPr>
        <p:spPr>
          <a:xfrm>
            <a:off x="1823633" y="1191322"/>
            <a:ext cx="377825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Faktenbuch</a:t>
            </a:r>
          </a:p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Gasthäuser in Oberursel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968412" y="1340241"/>
            <a:ext cx="1638590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A4 = 21x29,7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 Satzspiegel: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 1/9*21 cm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 2,33</a:t>
            </a:r>
          </a:p>
          <a:p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b=1/9 *29,7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3,30 cm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46" name="Gruppieren 45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52" name="Gruppieren 51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7" name="Gerade Verbindung 56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 Verbindung 57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 Verbindung 58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 Verbindung 59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Rechteck 52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Rechteck 53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Rechteck 54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8" name="Rechteck 47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9" name="Rechteck 48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50" name="Rechteck 49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51" name="Rechteck 50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1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995459" y="4289763"/>
            <a:ext cx="3702416" cy="5242589"/>
            <a:chOff x="1753210" y="4252965"/>
            <a:chExt cx="3702416" cy="5242589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1979637" y="4252965"/>
              <a:ext cx="3240360" cy="2087057"/>
              <a:chOff x="1946532" y="3614578"/>
              <a:chExt cx="3993545" cy="2810273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6532" y="3614578"/>
                <a:ext cx="3993545" cy="28102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2" name="Gleichschenkliges Dreieck 31"/>
              <p:cNvSpPr/>
              <p:nvPr/>
            </p:nvSpPr>
            <p:spPr>
              <a:xfrm rot="10800000">
                <a:off x="4499918" y="4121770"/>
                <a:ext cx="286866" cy="432048"/>
              </a:xfrm>
              <a:prstGeom prst="triangl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210" y="6700137"/>
              <a:ext cx="3702416" cy="27954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907629" y="1802993"/>
            <a:ext cx="377825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9, 61440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Oberursel</a:t>
            </a:r>
          </a:p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Sahne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Inh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Julia Naumann seit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b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L/C Bio </a:t>
            </a:r>
            <a:r>
              <a:rPr lang="de-DE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Passage 9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Von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bis2010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Dieter Volz 1989-1999 </a:t>
            </a:r>
          </a:p>
        </p:txBody>
      </p:sp>
      <p:sp>
        <p:nvSpPr>
          <p:cNvPr id="23" name="Rechteck 22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Gerade Verbindung mit Pfeil 34"/>
          <p:cNvCxnSpPr>
            <a:stCxn id="38" idx="2"/>
          </p:cNvCxnSpPr>
          <p:nvPr/>
        </p:nvCxnSpPr>
        <p:spPr>
          <a:xfrm>
            <a:off x="1465894" y="6969263"/>
            <a:ext cx="560244" cy="702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239769" y="1312392"/>
            <a:ext cx="1484894" cy="9541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Seite</a:t>
            </a:r>
          </a:p>
          <a:p>
            <a:pPr>
              <a:defRPr/>
            </a:pP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Titelblatt</a:t>
            </a:r>
            <a:endParaRPr lang="de-DE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7" name="Textfeld 17"/>
          <p:cNvSpPr txBox="1">
            <a:spLocks noChangeArrowheads="1"/>
          </p:cNvSpPr>
          <p:nvPr/>
        </p:nvSpPr>
        <p:spPr bwMode="auto">
          <a:xfrm rot="-900000">
            <a:off x="1656541" y="4584184"/>
            <a:ext cx="196053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1400" i="1" dirty="0" err="1" smtClean="0">
                <a:solidFill>
                  <a:schemeClr val="tx1"/>
                </a:solidFill>
              </a:rPr>
              <a:t>OpenStreetKarte</a:t>
            </a:r>
            <a:r>
              <a:rPr lang="de-DE" altLang="de-DE" sz="1400" i="1" dirty="0" smtClean="0">
                <a:solidFill>
                  <a:schemeClr val="tx1"/>
                </a:solidFill>
              </a:rPr>
              <a:t> </a:t>
            </a:r>
            <a:r>
              <a:rPr lang="de-DE" altLang="de-DE" sz="1400" i="1" dirty="0">
                <a:solidFill>
                  <a:schemeClr val="tx1"/>
                </a:solidFill>
              </a:rPr>
              <a:t>(</a:t>
            </a:r>
            <a:r>
              <a:rPr lang="de-DE" altLang="de-DE" sz="1400" i="1" dirty="0" err="1">
                <a:solidFill>
                  <a:schemeClr val="tx1"/>
                </a:solidFill>
              </a:rPr>
              <a:t>Maps</a:t>
            </a:r>
            <a:r>
              <a:rPr lang="de-DE" altLang="de-DE" sz="1400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8" name="Textfeld 34"/>
          <p:cNvSpPr txBox="1">
            <a:spLocks noChangeArrowheads="1"/>
          </p:cNvSpPr>
          <p:nvPr/>
        </p:nvSpPr>
        <p:spPr bwMode="auto">
          <a:xfrm rot="-900000">
            <a:off x="478529" y="6666730"/>
            <a:ext cx="1895071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1400" i="1" dirty="0">
                <a:solidFill>
                  <a:schemeClr val="tx1"/>
                </a:solidFill>
              </a:rPr>
              <a:t>Optional, </a:t>
            </a:r>
            <a:r>
              <a:rPr lang="de-DE" altLang="de-DE" sz="1400" i="1" dirty="0" smtClean="0">
                <a:solidFill>
                  <a:schemeClr val="tx1"/>
                </a:solidFill>
              </a:rPr>
              <a:t>aktuelles Bild</a:t>
            </a:r>
            <a:endParaRPr lang="de-DE" altLang="de-DE" sz="1400" i="1" dirty="0">
              <a:solidFill>
                <a:schemeClr val="tx1"/>
              </a:solidFill>
            </a:endParaRPr>
          </a:p>
        </p:txBody>
      </p:sp>
      <p:sp>
        <p:nvSpPr>
          <p:cNvPr id="39" name="Textfeld 36"/>
          <p:cNvSpPr txBox="1">
            <a:spLocks noChangeArrowheads="1"/>
          </p:cNvSpPr>
          <p:nvPr/>
        </p:nvSpPr>
        <p:spPr bwMode="auto">
          <a:xfrm rot="-900000">
            <a:off x="4641509" y="4311711"/>
            <a:ext cx="1641475" cy="307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1400" i="1" dirty="0">
                <a:solidFill>
                  <a:schemeClr val="tx1"/>
                </a:solidFill>
              </a:rPr>
              <a:t>Standort  markieren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0" name="Rechteck 39"/>
          <p:cNvSpPr/>
          <p:nvPr/>
        </p:nvSpPr>
        <p:spPr>
          <a:xfrm rot="21399280">
            <a:off x="5711991" y="2493495"/>
            <a:ext cx="1349792" cy="523220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Betreiber, </a:t>
            </a:r>
          </a:p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Pt, Arial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schweifte Klammer rechts 4"/>
          <p:cNvSpPr/>
          <p:nvPr/>
        </p:nvSpPr>
        <p:spPr>
          <a:xfrm>
            <a:off x="5353247" y="2266499"/>
            <a:ext cx="406444" cy="16954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 rot="21399280">
            <a:off x="5778000" y="3369189"/>
            <a:ext cx="125867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Findbuch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851845" y="6137994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OpenStreet</a:t>
            </a:r>
            <a:r>
              <a:rPr lang="de-D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endParaRPr lang="de-D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4370996" y="9228821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Foto: Heidi Decher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34"/>
          <p:cNvSpPr txBox="1">
            <a:spLocks noChangeArrowheads="1"/>
          </p:cNvSpPr>
          <p:nvPr/>
        </p:nvSpPr>
        <p:spPr bwMode="auto">
          <a:xfrm rot="-900000">
            <a:off x="5467980" y="6552747"/>
            <a:ext cx="169142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altLang="de-DE" sz="1400" i="1" dirty="0" smtClean="0">
                <a:solidFill>
                  <a:schemeClr val="tx1"/>
                </a:solidFill>
              </a:rPr>
              <a:t>Quelle oder Urheber</a:t>
            </a:r>
          </a:p>
          <a:p>
            <a:pPr algn="ctr">
              <a:defRPr/>
            </a:pPr>
            <a:r>
              <a:rPr lang="de-DE" altLang="de-DE" sz="1400" i="1" dirty="0">
                <a:solidFill>
                  <a:schemeClr val="tx1"/>
                </a:solidFill>
              </a:rPr>
              <a:t>n</a:t>
            </a:r>
            <a:r>
              <a:rPr lang="de-DE" altLang="de-DE" sz="1400" i="1" dirty="0" smtClean="0">
                <a:solidFill>
                  <a:schemeClr val="tx1"/>
                </a:solidFill>
              </a:rPr>
              <a:t>icht vergessen</a:t>
            </a:r>
            <a:endParaRPr lang="de-DE" altLang="de-DE" sz="1400" i="1" dirty="0">
              <a:solidFill>
                <a:schemeClr val="tx1"/>
              </a:solidFill>
            </a:endParaRPr>
          </a:p>
        </p:txBody>
      </p:sp>
      <p:cxnSp>
        <p:nvCxnSpPr>
          <p:cNvPr id="8" name="Gerade Verbindung mit Pfeil 7"/>
          <p:cNvCxnSpPr>
            <a:endCxn id="46" idx="0"/>
          </p:cNvCxnSpPr>
          <p:nvPr/>
        </p:nvCxnSpPr>
        <p:spPr>
          <a:xfrm>
            <a:off x="5410285" y="6261104"/>
            <a:ext cx="835698" cy="300557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46" idx="2"/>
          </p:cNvCxnSpPr>
          <p:nvPr/>
        </p:nvCxnSpPr>
        <p:spPr>
          <a:xfrm flipH="1">
            <a:off x="4995526" y="7067053"/>
            <a:ext cx="1385877" cy="21617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ieren 46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48" name="Gruppieren 47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53" name="Gruppieren 52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8" name="Gerade Verbindung 57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 Verbindung 58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Gerade Verbindung 59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60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Rechteck 53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Rechteck 54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Rechteck 55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9" name="Rechteck 48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50" name="Rechteck 49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51" name="Rechteck 50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52" name="Rechteck 51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6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532886" y="2168070"/>
            <a:ext cx="4547560" cy="7342495"/>
            <a:chOff x="1532886" y="2168070"/>
            <a:chExt cx="4547560" cy="7342495"/>
          </a:xfrm>
        </p:grpSpPr>
        <p:sp>
          <p:nvSpPr>
            <p:cNvPr id="34" name="Rechteck 33"/>
            <p:cNvSpPr/>
            <p:nvPr/>
          </p:nvSpPr>
          <p:spPr>
            <a:xfrm>
              <a:off x="1917541" y="5685429"/>
              <a:ext cx="377825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Cafe</a:t>
              </a:r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 Sahne,  </a:t>
              </a:r>
              <a:r>
                <a:rPr lang="de-DE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Inhaberin: </a:t>
              </a:r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Julia Naumann</a:t>
              </a:r>
            </a:p>
          </p:txBody>
        </p:sp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886" y="2168070"/>
              <a:ext cx="4547560" cy="341067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886" y="6099895"/>
              <a:ext cx="4547560" cy="341067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sp>
        <p:nvSpPr>
          <p:cNvPr id="46" name="Textfeld 45"/>
          <p:cNvSpPr txBox="1"/>
          <p:nvPr/>
        </p:nvSpPr>
        <p:spPr>
          <a:xfrm>
            <a:off x="132541" y="1737554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 ff. Seite</a:t>
            </a:r>
          </a:p>
        </p:txBody>
      </p:sp>
      <p:sp>
        <p:nvSpPr>
          <p:cNvPr id="47" name="Rechteck 46"/>
          <p:cNvSpPr/>
          <p:nvPr/>
        </p:nvSpPr>
        <p:spPr>
          <a:xfrm>
            <a:off x="2156540" y="1385466"/>
            <a:ext cx="37782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Sahne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Inh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Julia Naumann seit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b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4" name="Rechteck 53"/>
          <p:cNvSpPr/>
          <p:nvPr/>
        </p:nvSpPr>
        <p:spPr>
          <a:xfrm rot="21399280">
            <a:off x="5021740" y="1397941"/>
            <a:ext cx="1596656" cy="523220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Letzter Betreiber, </a:t>
            </a:r>
          </a:p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Pt, Arial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hteck 54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4831386" y="9228820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Foto: Heidi Decher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760207" y="5296494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Foto: Heidi Decher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37" name="Gruppieren 36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49" name="Gerade Verbindung 48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49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50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hteck 37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Rechteck 44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" name="Rechteck 31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3" name="Rechteck 32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35" name="Rechteck 34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6" name="Rechteck 35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3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15" y="2929608"/>
            <a:ext cx="3702416" cy="2795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 ff. Seite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0" name="Rechteck 39"/>
          <p:cNvSpPr/>
          <p:nvPr/>
        </p:nvSpPr>
        <p:spPr>
          <a:xfrm>
            <a:off x="1907629" y="1802993"/>
            <a:ext cx="377825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L/C 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</a:t>
            </a:r>
            <a:r>
              <a:rPr lang="de-DE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</a:t>
            </a:r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Passage 9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Von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bis2010</a:t>
            </a:r>
          </a:p>
          <a:p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echteck 40"/>
          <p:cNvSpPr/>
          <p:nvPr/>
        </p:nvSpPr>
        <p:spPr>
          <a:xfrm rot="21399280">
            <a:off x="5105898" y="1397941"/>
            <a:ext cx="1428341" cy="523220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Betreiber, </a:t>
            </a:r>
          </a:p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Pt, Arial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4135677" y="5417914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Foto: Heidi Decher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39" name="Gruppieren 38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1" name="Gerade Verbindung 50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hteck 46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" name="Rechteck 31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5" name="Rechteck 34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37" name="Rechteck 36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  <p:sp>
        <p:nvSpPr>
          <p:cNvPr id="45" name="Rechteck 44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2145522" y="6122205"/>
            <a:ext cx="3312368" cy="3373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38" y="2982033"/>
            <a:ext cx="2138860" cy="28529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65" y="2982033"/>
            <a:ext cx="2767788" cy="207584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Rechteck 1"/>
          <p:cNvSpPr/>
          <p:nvPr/>
        </p:nvSpPr>
        <p:spPr>
          <a:xfrm>
            <a:off x="3162094" y="5527166"/>
            <a:ext cx="1101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Dieter Volz </a:t>
            </a:r>
            <a:endParaRPr lang="de-DE" sz="1400" dirty="0"/>
          </a:p>
        </p:txBody>
      </p:sp>
      <p:sp>
        <p:nvSpPr>
          <p:cNvPr id="38" name="Rechteck 37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sp>
        <p:nvSpPr>
          <p:cNvPr id="39" name="Rechteck 38"/>
          <p:cNvSpPr/>
          <p:nvPr/>
        </p:nvSpPr>
        <p:spPr>
          <a:xfrm rot="21399280">
            <a:off x="4887713" y="1642090"/>
            <a:ext cx="1428341" cy="523220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de-D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Betreiber, </a:t>
            </a:r>
          </a:p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Pt, Arial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7" name="Gruppieren 46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2" name="Gerade Verbindung 51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Rechteck 47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0" name="Rechteck 49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Rechteck 32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1" name="Rechteck 40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45" name="Rechteck 44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1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r="12862"/>
          <a:stretch/>
        </p:blipFill>
        <p:spPr>
          <a:xfrm rot="5400000">
            <a:off x="2033976" y="6440920"/>
            <a:ext cx="3357560" cy="275170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Rechteck 37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86" y="2311818"/>
            <a:ext cx="4547560" cy="341067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8" name="Rechteck 47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9" name="Textfeld 48"/>
          <p:cNvSpPr txBox="1"/>
          <p:nvPr/>
        </p:nvSpPr>
        <p:spPr>
          <a:xfrm>
            <a:off x="3839551" y="9228821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Foto: Heidi Decher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831386" y="5474400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Foto: Heidi Decher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0" name="Gruppieren 39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2" name="Gerade Verbindung 51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 Verbindung 54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Rechteck 40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" name="Rechteck 44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" name="Rechteck 45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Rechteck 32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4" name="Rechteck 33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35" name="Rechteck 34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39" name="Rechteck 38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1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sp>
        <p:nvSpPr>
          <p:cNvPr id="38" name="Rechteck 37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83" y="2745622"/>
            <a:ext cx="3853920" cy="289044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12" y="2777496"/>
            <a:ext cx="2763251" cy="187234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69" y="5555570"/>
            <a:ext cx="2628206" cy="389818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18993" r="12194" b="1446"/>
          <a:stretch/>
        </p:blipFill>
        <p:spPr bwMode="auto">
          <a:xfrm>
            <a:off x="838365" y="6786066"/>
            <a:ext cx="2851854" cy="1944348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5" name="Rechteck 34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6" name="Gruppieren 45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1" name="Gerade Verbindung 50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hteck 46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9" name="Rechteck 38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41" name="Rechteck 40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4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1823633" y="1191322"/>
            <a:ext cx="37782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Ackergasse </a:t>
            </a: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de-D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39769" y="1312392"/>
            <a:ext cx="15840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r>
              <a:rPr lang="de-DE" sz="28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ff. Seite</a:t>
            </a:r>
          </a:p>
        </p:txBody>
      </p:sp>
      <p:sp>
        <p:nvSpPr>
          <p:cNvPr id="38" name="Rechteck 37"/>
          <p:cNvSpPr/>
          <p:nvPr/>
        </p:nvSpPr>
        <p:spPr>
          <a:xfrm>
            <a:off x="1907629" y="1603748"/>
            <a:ext cx="37782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„Acker 9“ Bistro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Inh. Dieter Volz 1989-1999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94" y="2611440"/>
            <a:ext cx="2373632" cy="3158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" y="6244762"/>
            <a:ext cx="2404579" cy="320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"/>
          <a:stretch/>
        </p:blipFill>
        <p:spPr bwMode="auto">
          <a:xfrm>
            <a:off x="3453572" y="6642050"/>
            <a:ext cx="3335727" cy="230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288903"/>
            <a:ext cx="3340995" cy="2510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297">
            <a:off x="-87166" y="3062290"/>
            <a:ext cx="1907629" cy="42333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5" name="Rechteck 34"/>
          <p:cNvSpPr/>
          <p:nvPr/>
        </p:nvSpPr>
        <p:spPr>
          <a:xfrm rot="21399280">
            <a:off x="3704758" y="691885"/>
            <a:ext cx="3359959" cy="307777"/>
          </a:xfrm>
          <a:prstGeom prst="rect">
            <a:avLst/>
          </a:prstGeom>
          <a:ln w="57150">
            <a:solidFill>
              <a:srgbClr val="FFDB69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Adresse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Gasthauses, 14 Pt, Arial, F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-36830" y="1"/>
            <a:ext cx="7666499" cy="10701794"/>
            <a:chOff x="-36830" y="1"/>
            <a:chExt cx="7666499" cy="10701794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-22403" y="1"/>
              <a:ext cx="7608541" cy="10701794"/>
              <a:chOff x="-22403" y="1"/>
              <a:chExt cx="7608541" cy="10701794"/>
            </a:xfrm>
          </p:grpSpPr>
          <p:grpSp>
            <p:nvGrpSpPr>
              <p:cNvPr id="46" name="Gruppieren 45"/>
              <p:cNvGrpSpPr/>
              <p:nvPr/>
            </p:nvGrpSpPr>
            <p:grpSpPr>
              <a:xfrm>
                <a:off x="835723" y="1097434"/>
                <a:ext cx="5896442" cy="8424936"/>
                <a:chOff x="813321" y="1097434"/>
                <a:chExt cx="5896442" cy="8424936"/>
              </a:xfrm>
            </p:grpSpPr>
            <p:cxnSp>
              <p:nvCxnSpPr>
                <p:cNvPr id="51" name="Gerade Verbindung 50"/>
                <p:cNvCxnSpPr/>
                <p:nvPr/>
              </p:nvCxnSpPr>
              <p:spPr>
                <a:xfrm>
                  <a:off x="827509" y="9522370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51"/>
                <p:cNvCxnSpPr/>
                <p:nvPr/>
              </p:nvCxnSpPr>
              <p:spPr>
                <a:xfrm flipH="1">
                  <a:off x="813321" y="1097434"/>
                  <a:ext cx="14188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 Verbindung 52"/>
                <p:cNvCxnSpPr/>
                <p:nvPr/>
              </p:nvCxnSpPr>
              <p:spPr>
                <a:xfrm>
                  <a:off x="6709763" y="1097434"/>
                  <a:ext cx="0" cy="839812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 Verbindung 53"/>
                <p:cNvCxnSpPr/>
                <p:nvPr/>
              </p:nvCxnSpPr>
              <p:spPr>
                <a:xfrm>
                  <a:off x="827509" y="1169442"/>
                  <a:ext cx="5882254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hteck 46"/>
              <p:cNvSpPr/>
              <p:nvPr/>
            </p:nvSpPr>
            <p:spPr>
              <a:xfrm>
                <a:off x="6709763" y="9522370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8" name="Rechteck 47"/>
              <p:cNvSpPr/>
              <p:nvPr/>
            </p:nvSpPr>
            <p:spPr>
              <a:xfrm>
                <a:off x="-22403" y="9532352"/>
                <a:ext cx="849912" cy="116944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6736226" y="1"/>
                <a:ext cx="849912" cy="11694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"/>
                <a:ext cx="858837" cy="11826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9" name="Rechteck 38"/>
            <p:cNvSpPr/>
            <p:nvPr/>
          </p:nvSpPr>
          <p:spPr>
            <a:xfrm rot="16200000">
              <a:off x="-84921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-368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  <p:sp>
          <p:nvSpPr>
            <p:cNvPr id="41" name="Rechteck 40"/>
            <p:cNvSpPr/>
            <p:nvPr/>
          </p:nvSpPr>
          <p:spPr>
            <a:xfrm rot="16200000">
              <a:off x="6614604" y="9961128"/>
              <a:ext cx="9749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3,30 cm</a:t>
              </a:r>
            </a:p>
          </p:txBody>
        </p:sp>
        <p:sp>
          <p:nvSpPr>
            <p:cNvPr id="45" name="Rechteck 44"/>
            <p:cNvSpPr/>
            <p:nvPr/>
          </p:nvSpPr>
          <p:spPr>
            <a:xfrm>
              <a:off x="6765330" y="9090322"/>
              <a:ext cx="86433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de-DE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2,33 </a:t>
              </a:r>
              <a:r>
                <a:rPr lang="de-D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4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769</Words>
  <Application>Microsoft Office PowerPoint</Application>
  <PresentationFormat>Benutzerdefiniert</PresentationFormat>
  <Paragraphs>223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Mustervorlage Gasthäuser</dc:title>
  <dc:subject>Muster-Richtlinien</dc:subject>
  <dc:creator>Hermann Schmidt</dc:creator>
  <cp:lastModifiedBy>Schmidt</cp:lastModifiedBy>
  <cp:revision>217</cp:revision>
  <cp:lastPrinted>2017-07-01T14:50:16Z</cp:lastPrinted>
  <dcterms:created xsi:type="dcterms:W3CDTF">2010-12-10T18:40:46Z</dcterms:created>
  <dcterms:modified xsi:type="dcterms:W3CDTF">2017-09-30T19:31:17Z</dcterms:modified>
</cp:coreProperties>
</file>