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07" r:id="rId2"/>
    <p:sldId id="310" r:id="rId3"/>
    <p:sldId id="311" r:id="rId4"/>
    <p:sldId id="312" r:id="rId5"/>
    <p:sldId id="313" r:id="rId6"/>
    <p:sldId id="308" r:id="rId7"/>
  </p:sldIdLst>
  <p:sldSz cx="7559675" cy="10691813"/>
  <p:notesSz cx="6858000" cy="99456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3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60"/>
  </p:normalViewPr>
  <p:slideViewPr>
    <p:cSldViewPr showGuides="1">
      <p:cViewPr varScale="1">
        <p:scale>
          <a:sx n="42" d="100"/>
          <a:sy n="42" d="100"/>
        </p:scale>
        <p:origin x="2592" y="66"/>
      </p:cViewPr>
      <p:guideLst>
        <p:guide orient="horz" pos="2233"/>
        <p:guide pos="238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47" d="100"/>
          <a:sy n="47" d="100"/>
        </p:scale>
        <p:origin x="-298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292E67-2F10-41C2-B142-6C5FC877707D}" type="datetimeFigureOut">
              <a:rPr lang="de-DE"/>
              <a:pPr>
                <a:defRPr/>
              </a:pPr>
              <a:t>09.10.2021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8A8248-703B-4FFF-AC46-8B8C8059C5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558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1" name="AutoShape 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6" name="AutoShape 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7" name="AutoShape 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9" name="AutoShape 1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0" name="AutoShape 1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1" name="AutoShape 1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2" name="AutoShape 1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3" name="AutoShape 1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4" name="AutoShape 1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6" name="AutoShape 1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7" name="AutoShape 1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8" name="AutoShape 1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9" name="AutoShape 2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0" name="AutoShape 2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1" name="AutoShape 2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2" name="AutoShape 2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3" name="AutoShape 2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4" name="AutoShape 2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5" name="AutoShape 2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6" name="AutoShape 2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7" name="AutoShape 2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8" name="AutoShape 29"/>
          <p:cNvSpPr>
            <a:spLocks noChangeArrowheads="1"/>
          </p:cNvSpPr>
          <p:nvPr/>
        </p:nvSpPr>
        <p:spPr bwMode="auto">
          <a:xfrm>
            <a:off x="0" y="0"/>
            <a:ext cx="6858000" cy="9944102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dt"/>
          </p:nvPr>
        </p:nvSpPr>
        <p:spPr bwMode="auto">
          <a:xfrm>
            <a:off x="3886202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41" name="Rectangle 3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822450" y="369888"/>
            <a:ext cx="3167063" cy="4479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1" name="Rectangle 33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23647"/>
            <a:ext cx="4983163" cy="443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/>
          </p:nvPr>
        </p:nvSpPr>
        <p:spPr bwMode="auto">
          <a:xfrm>
            <a:off x="0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/>
          </p:nvPr>
        </p:nvSpPr>
        <p:spPr bwMode="auto">
          <a:xfrm>
            <a:off x="3886202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2F48AB7-E1C1-4AED-B2CE-6B67CFAE34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8422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953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BDE2-E6F3-4699-B623-DD26B5B05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62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4A179-F17A-4FB0-965B-F363F27513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531870" y="668242"/>
            <a:ext cx="1405627" cy="142211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2364" y="668242"/>
            <a:ext cx="4093512" cy="142211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57B8-51B6-4113-9799-B3985E6BE3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63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9C26-C2EB-4FE0-8067-6F7CC758D1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13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162" y="6870484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7162" y="4531651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41E9C-17B5-42B5-A7F6-D1F6FCC865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04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2363" y="3890632"/>
            <a:ext cx="2749570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87927" y="3890632"/>
            <a:ext cx="2749569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175B-F24E-4485-AA15-5A56714FF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3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986" y="2393284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986" y="3390691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0212" y="2393284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26B5-DF10-42F0-A0BE-B4C1B2C224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67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A1074-1CA2-4F93-9B03-438B5B920F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22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E901A-1DD4-45B6-A94A-CBC791DDAF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8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8" cy="91251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528D-7E9E-4379-B0C3-BB169EE1D6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7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64C3-9141-43A8-A77E-2572AA15E3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40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4025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77825" y="9909175"/>
            <a:ext cx="1763713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82863" y="9909175"/>
            <a:ext cx="239395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18138" y="9909175"/>
            <a:ext cx="1763712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F92E0F-86EF-4B9F-9CC4-4EE87A37EA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19" name="Gruppieren 18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29" name="Gruppieren 28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35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Rechteck 29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Rechteck 31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hteck 32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pic>
            <p:nvPicPr>
              <p:cNvPr id="34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0" name="Rechteck 19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21" name="Rechteck 20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22" name="Rechteck 21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23" name="Rechteck 22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  <p:sp>
        <p:nvSpPr>
          <p:cNvPr id="41" name="Textfeld 40"/>
          <p:cNvSpPr txBox="1"/>
          <p:nvPr/>
        </p:nvSpPr>
        <p:spPr>
          <a:xfrm>
            <a:off x="1714208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Mustermann,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Oberurseler Chronist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899517" y="1673498"/>
            <a:ext cx="4975189" cy="33239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Person: </a:t>
            </a:r>
          </a:p>
          <a:p>
            <a:endParaRPr lang="de-D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endParaRPr lang="de-DE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Lebensdaten</a:t>
            </a:r>
          </a:p>
          <a:p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Wohnaufenthalt-Lebensbereich:</a:t>
            </a:r>
          </a:p>
          <a:p>
            <a:endParaRPr lang="de-DE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Beruf: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Lokalhistorisches Arbeitsfeld:</a:t>
            </a:r>
          </a:p>
          <a:p>
            <a:endParaRPr lang="de-DE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Veröffentlichungen</a:t>
            </a:r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075981" y="3617714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Mustermann</a:t>
            </a: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6861043" y="2827928"/>
            <a:ext cx="3520716" cy="738664"/>
            <a:chOff x="6861043" y="2827928"/>
            <a:chExt cx="3520716" cy="738664"/>
          </a:xfrm>
        </p:grpSpPr>
        <p:sp>
          <p:nvSpPr>
            <p:cNvPr id="26" name="Pfeil nach rechts 25"/>
            <p:cNvSpPr/>
            <p:nvPr/>
          </p:nvSpPr>
          <p:spPr>
            <a:xfrm flipH="1">
              <a:off x="6861043" y="3058310"/>
              <a:ext cx="963505" cy="2301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7824548" y="2827928"/>
              <a:ext cx="2557211" cy="73866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rPr>
                <a:t>Bei Fotos, Dokumenten usw.</a:t>
              </a:r>
            </a:p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rPr>
                <a:t> die Quellenangabe nicht vergessen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60" y="1673498"/>
            <a:ext cx="1265869" cy="189880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Textfeld 3"/>
          <p:cNvSpPr txBox="1"/>
          <p:nvPr/>
        </p:nvSpPr>
        <p:spPr>
          <a:xfrm>
            <a:off x="5053026" y="3358085"/>
            <a:ext cx="1993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Quelle: J. Mustermann</a:t>
            </a: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6855472" y="5921970"/>
            <a:ext cx="2549496" cy="523220"/>
            <a:chOff x="6855472" y="5921970"/>
            <a:chExt cx="2549496" cy="523220"/>
          </a:xfrm>
        </p:grpSpPr>
        <p:sp>
          <p:nvSpPr>
            <p:cNvPr id="24" name="Textfeld 23"/>
            <p:cNvSpPr txBox="1"/>
            <p:nvPr/>
          </p:nvSpPr>
          <p:spPr>
            <a:xfrm>
              <a:off x="7863283" y="5921970"/>
              <a:ext cx="1541685" cy="5232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de-DE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Schrift</a:t>
              </a:r>
              <a:r>
                <a:rPr lang="de-DE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Ariel </a:t>
              </a:r>
              <a:r>
                <a:rPr lang="de-DE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Schriftgröße 14</a:t>
              </a:r>
              <a:endPara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Pfeil nach rechts 27"/>
            <p:cNvSpPr/>
            <p:nvPr/>
          </p:nvSpPr>
          <p:spPr>
            <a:xfrm flipH="1">
              <a:off x="6855472" y="6030981"/>
              <a:ext cx="963505" cy="2301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090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Rechteck 41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06" name="Rechteck 105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899517" y="1673498"/>
            <a:ext cx="497518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Veröffentlichungen</a:t>
            </a:r>
            <a:endParaRPr lang="de-DE" sz="1600" dirty="0">
              <a:solidFill>
                <a:prstClr val="black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714208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Mustermann,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Oberurseler Chronist</a:t>
            </a:r>
          </a:p>
        </p:txBody>
      </p:sp>
    </p:spTree>
    <p:extLst>
      <p:ext uri="{BB962C8B-B14F-4D97-AF65-F5344CB8AC3E}">
        <p14:creationId xmlns:p14="http://schemas.microsoft.com/office/powerpoint/2010/main" val="33418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Rechteck 41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06" name="Rechteck 105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899517" y="1673498"/>
            <a:ext cx="497518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Werke:</a:t>
            </a:r>
            <a:endParaRPr lang="de-DE" sz="1600" dirty="0">
              <a:solidFill>
                <a:prstClr val="black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714208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Mustermann,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Oberurseler Chronist</a:t>
            </a:r>
          </a:p>
        </p:txBody>
      </p:sp>
    </p:spTree>
    <p:extLst>
      <p:ext uri="{BB962C8B-B14F-4D97-AF65-F5344CB8AC3E}">
        <p14:creationId xmlns:p14="http://schemas.microsoft.com/office/powerpoint/2010/main" val="374875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Rechteck 41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06" name="Rechteck 105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899517" y="1673498"/>
            <a:ext cx="497518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Veröffentlichungen</a:t>
            </a:r>
            <a:endParaRPr lang="de-DE" sz="1600" dirty="0">
              <a:solidFill>
                <a:prstClr val="black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714208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Mustermann,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Oberurseler Chronist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182117" y="9167266"/>
            <a:ext cx="11422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7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Rechteck 41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06" name="Rechteck 105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899517" y="1673498"/>
            <a:ext cx="497518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Werke:</a:t>
            </a:r>
            <a:endParaRPr lang="de-DE" sz="1600" dirty="0">
              <a:solidFill>
                <a:prstClr val="black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714208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Mustermann,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Oberurseler Chronist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182117" y="9167266"/>
            <a:ext cx="11422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Rechteck 41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06" name="Rechteck 105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899517" y="1673498"/>
            <a:ext cx="497518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Veröffentlichungen</a:t>
            </a:r>
            <a:endParaRPr lang="de-DE" sz="1600" dirty="0">
              <a:solidFill>
                <a:prstClr val="black"/>
              </a:solidFill>
              <a:latin typeface="Arial"/>
              <a:ea typeface="Arial"/>
              <a:cs typeface="Times New Roman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714208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Mustermann,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Oberurseler Chronist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940077" y="9187301"/>
            <a:ext cx="70485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800" dirty="0" err="1" smtClean="0">
                <a:solidFill>
                  <a:srgbClr val="000000"/>
                </a:solidFill>
                <a:latin typeface="Verdana" pitchFamily="34" charset="0"/>
              </a:rPr>
              <a:t>HMuster</a:t>
            </a:r>
            <a:endParaRPr lang="de-DE" altLang="de-DE" sz="800" dirty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800" dirty="0" smtClean="0">
                <a:solidFill>
                  <a:srgbClr val="000000"/>
                </a:solidFill>
                <a:latin typeface="Verdana" pitchFamily="34" charset="0"/>
              </a:rPr>
              <a:t>12102021</a:t>
            </a:r>
            <a:endParaRPr lang="de-DE" altLang="de-DE" sz="800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6678756" y="8965821"/>
            <a:ext cx="3318758" cy="1323439"/>
            <a:chOff x="6948189" y="5129882"/>
            <a:chExt cx="3318758" cy="1323439"/>
          </a:xfrm>
        </p:grpSpPr>
        <p:sp>
          <p:nvSpPr>
            <p:cNvPr id="29" name="Textfeld 28"/>
            <p:cNvSpPr txBox="1"/>
            <p:nvPr/>
          </p:nvSpPr>
          <p:spPr>
            <a:xfrm>
              <a:off x="8388349" y="5129882"/>
              <a:ext cx="1878598" cy="132343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Einfügen </a:t>
              </a:r>
            </a:p>
            <a:p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Zeichen/ Namenskürzel u. Datum</a:t>
              </a:r>
              <a:endPara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Pfeil nach rechts 29"/>
            <p:cNvSpPr/>
            <p:nvPr/>
          </p:nvSpPr>
          <p:spPr>
            <a:xfrm rot="10800000">
              <a:off x="6948189" y="5296494"/>
              <a:ext cx="1440160" cy="46166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" name="Textfeld 2"/>
          <p:cNvSpPr txBox="1"/>
          <p:nvPr/>
        </p:nvSpPr>
        <p:spPr>
          <a:xfrm>
            <a:off x="5896295" y="3344833"/>
            <a:ext cx="1944216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Letzte Seite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Benutzerdefiniert</PresentationFormat>
  <Paragraphs>61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Times New Roman</vt:lpstr>
      <vt:lpstr>Verdana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Windows-Benutzer</cp:lastModifiedBy>
  <cp:revision>12</cp:revision>
  <cp:lastPrinted>2017-05-01T16:37:46Z</cp:lastPrinted>
  <dcterms:created xsi:type="dcterms:W3CDTF">2010-12-10T18:40:46Z</dcterms:created>
  <dcterms:modified xsi:type="dcterms:W3CDTF">2021-10-09T19:07:47Z</dcterms:modified>
</cp:coreProperties>
</file>